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305" r:id="rId2"/>
    <p:sldId id="306" r:id="rId3"/>
    <p:sldId id="307" r:id="rId4"/>
    <p:sldId id="308" r:id="rId5"/>
    <p:sldId id="309" r:id="rId6"/>
  </p:sldIdLst>
  <p:sldSz cx="9144000" cy="6858000" type="screen4x3"/>
  <p:notesSz cx="6799263" cy="9929813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71" autoAdjust="0"/>
    <p:restoredTop sz="90929"/>
  </p:normalViewPr>
  <p:slideViewPr>
    <p:cSldViewPr>
      <p:cViewPr varScale="1">
        <p:scale>
          <a:sx n="68" d="100"/>
          <a:sy n="68" d="100"/>
        </p:scale>
        <p:origin x="-125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705" y="1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3719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705" y="9433719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06D370-A954-401C-9D72-6443F78B9244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7937640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121" y="1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7287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611" y="4716859"/>
            <a:ext cx="5440044" cy="4468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134"/>
            <a:ext cx="2946559" cy="496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121" y="9432134"/>
            <a:ext cx="2946559" cy="496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2E6279B-B219-4915-9EB6-0D19CBC3DC9E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98019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098EB14-192E-4FAC-8A50-1F09D228FD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144873-E274-4898-883B-59964CFD786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756F49-25F7-4861-BDC0-9FA167A56FB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0836E0-B570-45ED-8DFC-19E462329E3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FCB58-4ADD-42B5-9224-F7EDDF535F61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19B7A8-DEF8-433B-9A17-98522F40675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192D9-6C32-466C-A4D1-BAFA8FB2D47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FD35AD-DF3F-414C-978C-73A71018A64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7F1D9-8947-43B4-91E5-6E915A084B3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C3437-3489-4E4F-ACC3-121AC72CB3A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5B9135-E22D-41F8-957B-ED3D2EBDE92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D74D76-8823-4583-AA28-36916BAF205B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340768"/>
            <a:ext cx="8065269" cy="5400600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A project is an activity which has: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a clearly defined purpose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a finite lifetime (set start &amp; finish dates)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a finite budget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a number of interdependent tasks.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27384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Project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727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340768"/>
            <a:ext cx="8065269" cy="5400600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A number of projects are undertaken in the ICT field, including building or changing information systems.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Therefore it is important to plan for the project to restrict the impact on an organisations operations and finances.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27384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Project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7131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340768"/>
            <a:ext cx="8065269" cy="5400600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Definition: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Project management involves the planning, organising, and monitoring a project in order for it to be completed on time and within budget.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27384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Project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192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08720"/>
            <a:ext cx="8065269" cy="5616624"/>
          </a:xfrm>
        </p:spPr>
        <p:txBody>
          <a:bodyPr>
            <a:normAutofit fontScale="92500" lnSpcReduction="1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Some c</a:t>
            </a:r>
            <a:r>
              <a:rPr lang="en-US" sz="3600" dirty="0" smtClean="0"/>
              <a:t>oncepts: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b="1" dirty="0" smtClean="0"/>
              <a:t>Milestones</a:t>
            </a:r>
            <a:r>
              <a:rPr lang="en-US" sz="3600" dirty="0" smtClean="0"/>
              <a:t> – represent the achievement of a significant stage in a project. This allows accurate monitoring of progress.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b="1" dirty="0" smtClean="0"/>
              <a:t>Dependencies</a:t>
            </a:r>
            <a:r>
              <a:rPr lang="en-US" sz="3600" dirty="0" smtClean="0"/>
              <a:t> – as tasks are interdependent they must be completed in a specific order. A dependent task cannot be commenced until the predecessor has been completed.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27384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Project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459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08720"/>
            <a:ext cx="8065269" cy="5616624"/>
          </a:xfrm>
        </p:spPr>
        <p:txBody>
          <a:bodyPr>
            <a:normAutofit lnSpcReduction="1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Processes</a:t>
            </a:r>
            <a:r>
              <a:rPr lang="en-US" sz="3600" dirty="0" smtClean="0"/>
              <a:t>:</a:t>
            </a:r>
          </a:p>
          <a:p>
            <a:pPr marL="742950" indent="-742950">
              <a:spcAft>
                <a:spcPts val="1200"/>
              </a:spcAft>
              <a:buFont typeface="+mj-lt"/>
              <a:buAutoNum type="arabicPeriod"/>
            </a:pPr>
            <a:r>
              <a:rPr lang="en-US" sz="3600" dirty="0" smtClean="0"/>
              <a:t>Task identification – break done into manageable tasks.</a:t>
            </a:r>
          </a:p>
          <a:p>
            <a:pPr marL="742950" indent="-742950">
              <a:spcAft>
                <a:spcPts val="1200"/>
              </a:spcAft>
              <a:buFont typeface="+mj-lt"/>
              <a:buAutoNum type="arabicPeriod"/>
            </a:pPr>
            <a:r>
              <a:rPr lang="en-US" sz="3600" dirty="0" smtClean="0"/>
              <a:t>Sequencing – work out the dependencies.</a:t>
            </a:r>
          </a:p>
          <a:p>
            <a:pPr marL="742950" indent="-742950">
              <a:spcAft>
                <a:spcPts val="1200"/>
              </a:spcAft>
              <a:buFont typeface="+mj-lt"/>
              <a:buAutoNum type="arabicPeriod"/>
            </a:pPr>
            <a:r>
              <a:rPr lang="en-US" sz="3600" dirty="0" smtClean="0"/>
              <a:t>Time allocation – give each task a time allocation.</a:t>
            </a:r>
          </a:p>
          <a:p>
            <a:pPr marL="742950" indent="-742950">
              <a:spcAft>
                <a:spcPts val="1200"/>
              </a:spcAft>
              <a:buFont typeface="+mj-lt"/>
              <a:buAutoNum type="arabicPeriod"/>
            </a:pPr>
            <a:r>
              <a:rPr lang="en-US" sz="3600" dirty="0" smtClean="0"/>
              <a:t>Documentation – create </a:t>
            </a:r>
            <a:r>
              <a:rPr lang="en-US" sz="3600" smtClean="0"/>
              <a:t>a Gantt chart (p 138).</a:t>
            </a:r>
            <a:endParaRPr lang="en-US" sz="3600" dirty="0" smtClean="0"/>
          </a:p>
          <a:p>
            <a:pPr marL="0" indent="0">
              <a:spcAft>
                <a:spcPts val="1200"/>
              </a:spcAft>
              <a:buNone/>
            </a:pPr>
            <a:endParaRPr lang="en-US" sz="3600" dirty="0" smtClean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27384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Project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446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2569</TotalTime>
  <Words>195</Words>
  <Application>Microsoft Office PowerPoint</Application>
  <PresentationFormat>On-screen Show (4:3)</PresentationFormat>
  <Paragraphs>22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Concourse</vt:lpstr>
      <vt:lpstr>Project Management</vt:lpstr>
      <vt:lpstr>Project Management</vt:lpstr>
      <vt:lpstr>Project Management</vt:lpstr>
      <vt:lpstr>Project Management</vt:lpstr>
      <vt:lpstr>Project Management</vt:lpstr>
    </vt:vector>
  </TitlesOfParts>
  <Company>Department of Education Employment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Development Life Cycle</dc:title>
  <dc:creator>KB</dc:creator>
  <cp:lastModifiedBy>Simon Peck</cp:lastModifiedBy>
  <cp:revision>229</cp:revision>
  <cp:lastPrinted>2015-12-02T23:58:20Z</cp:lastPrinted>
  <dcterms:created xsi:type="dcterms:W3CDTF">2003-10-07T23:42:24Z</dcterms:created>
  <dcterms:modified xsi:type="dcterms:W3CDTF">2016-03-28T23:40:04Z</dcterms:modified>
</cp:coreProperties>
</file>